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63" r:id="rId6"/>
    <p:sldId id="270" r:id="rId7"/>
    <p:sldId id="269" r:id="rId8"/>
    <p:sldId id="265" r:id="rId9"/>
    <p:sldId id="267" r:id="rId10"/>
    <p:sldId id="266" r:id="rId11"/>
    <p:sldId id="271" r:id="rId12"/>
    <p:sldId id="272" r:id="rId13"/>
    <p:sldId id="273" r:id="rId14"/>
    <p:sldId id="276" r:id="rId15"/>
    <p:sldId id="268" r:id="rId16"/>
    <p:sldId id="275" r:id="rId17"/>
    <p:sldId id="274" r:id="rId18"/>
    <p:sldId id="264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5C54"/>
    <a:srgbClr val="C4B9A8"/>
    <a:srgbClr val="FFE76F"/>
    <a:srgbClr val="7ABF92"/>
    <a:srgbClr val="004773"/>
    <a:srgbClr val="FFA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8" autoAdjust="0"/>
    <p:restoredTop sz="96327"/>
  </p:normalViewPr>
  <p:slideViewPr>
    <p:cSldViewPr snapToGrid="0">
      <p:cViewPr varScale="1">
        <p:scale>
          <a:sx n="67" d="100"/>
          <a:sy n="67" d="100"/>
        </p:scale>
        <p:origin x="4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_väritaust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B431C3E-30C9-15E9-F9C9-0A69025774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4722262"/>
            <a:ext cx="10515600" cy="1667759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36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331616-1F85-8882-5756-9050511A87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905" y="1416347"/>
            <a:ext cx="3120189" cy="330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58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_green_lightho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48DBF4D-E274-2619-424A-B3420775C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65" y="136525"/>
            <a:ext cx="3219581" cy="18101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E9E7B2-19E5-7C54-BF17-07CF2A222B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023" r="35478" b="11375"/>
          <a:stretch/>
        </p:blipFill>
        <p:spPr>
          <a:xfrm>
            <a:off x="7885151" y="0"/>
            <a:ext cx="430685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7649077A-E500-077D-FA87-6F64A6E081B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l">
              <a:buClr>
                <a:schemeClr val="bg1"/>
              </a:buClr>
              <a:buFont typeface="Arial" panose="020B0604020202020204" pitchFamily="34" charset="0"/>
              <a:buNone/>
              <a:defRPr sz="32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D28E1E-CD50-24E4-EE1E-CEEC1B5F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2" t="125" r="22" b="-174"/>
          <a:stretch/>
        </p:blipFill>
        <p:spPr>
          <a:xfrm>
            <a:off x="9898224" y="5638250"/>
            <a:ext cx="2160632" cy="12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9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tsikkodia_green_lightho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48DBF4D-E274-2619-424A-B3420775C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65" y="136525"/>
            <a:ext cx="3219581" cy="18101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E9E7B2-19E5-7C54-BF17-07CF2A222B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023" r="35478" b="11375"/>
          <a:stretch/>
        </p:blipFill>
        <p:spPr>
          <a:xfrm>
            <a:off x="7885151" y="0"/>
            <a:ext cx="430685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7649077A-E500-077D-FA87-6F64A6E081B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l">
              <a:buClr>
                <a:schemeClr val="bg1"/>
              </a:buClr>
              <a:buFont typeface="Arial" panose="020B0604020202020204" pitchFamily="34" charset="0"/>
              <a:buNone/>
              <a:defRPr sz="32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1E4178-DF44-2877-8074-F6BFE215DC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8224" y="5637600"/>
            <a:ext cx="2160632" cy="12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42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_green_let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2C8BB4-0D88-570B-9B74-9244BF936FF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200" y="1640793"/>
            <a:ext cx="9829800" cy="2769474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200" y="4546363"/>
            <a:ext cx="9829800" cy="8424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1604B7-BA38-42AF-9725-5D021E2BE88B}" type="datetimeFigureOut">
              <a:rPr lang="fi-FI" smtClean="0"/>
              <a:pPr/>
              <a:t>28.2.2023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6AD7DE-5270-47BA-A1E0-ABA4095842C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8DBF4D-E274-2619-424A-B3420775C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65" y="136525"/>
            <a:ext cx="3219581" cy="18101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6C9CE9-7E18-605B-4D6A-59F5068115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3400" y="-167097"/>
            <a:ext cx="5204151" cy="520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43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_blue_let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2C8BB4-0D88-570B-9B74-9244BF936FF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200" y="1640793"/>
            <a:ext cx="9829800" cy="2769474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200" y="4546363"/>
            <a:ext cx="9829800" cy="8424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1604B7-BA38-42AF-9725-5D021E2BE88B}" type="datetimeFigureOut">
              <a:rPr lang="fi-FI" smtClean="0"/>
              <a:pPr/>
              <a:t>28.2.2023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6AD7DE-5270-47BA-A1E0-ABA4095842C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D065C3-0472-0246-4834-1D672C735C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65" y="136525"/>
            <a:ext cx="3219581" cy="18101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B21154-5AE2-483A-E374-AD49B2B953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3400" y="-167097"/>
            <a:ext cx="5204151" cy="520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80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_browngrey_let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2C8BB4-0D88-570B-9B74-9244BF936FF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E5C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200" y="1640793"/>
            <a:ext cx="9829800" cy="2769474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200" y="4546363"/>
            <a:ext cx="9829800" cy="8424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1604B7-BA38-42AF-9725-5D021E2BE88B}" type="datetimeFigureOut">
              <a:rPr lang="fi-FI" smtClean="0"/>
              <a:pPr/>
              <a:t>28.2.2023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6AD7DE-5270-47BA-A1E0-ABA4095842C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D8EB55-BDE1-0E42-5346-0484FD94E4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65" y="136525"/>
            <a:ext cx="3219581" cy="18101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49133E-D3E1-FE5E-F9B4-B91787C901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3400" y="-167097"/>
            <a:ext cx="5204151" cy="520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66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_purple_let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2C8BB4-0D88-570B-9B74-9244BF936FF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200" y="1640793"/>
            <a:ext cx="9829800" cy="2769474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200" y="4546363"/>
            <a:ext cx="9829800" cy="8424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1604B7-BA38-42AF-9725-5D021E2BE88B}" type="datetimeFigureOut">
              <a:rPr lang="fi-FI" smtClean="0"/>
              <a:pPr/>
              <a:t>28.2.2023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6AD7DE-5270-47BA-A1E0-ABA4095842C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7FB03B-F570-B53D-CD83-1797C59A07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65" y="136525"/>
            <a:ext cx="3219581" cy="18101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70F1E0-E721-CE93-66A1-F9DC87471A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3400" y="-167097"/>
            <a:ext cx="5204151" cy="520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6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_green_lightho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2C8BB4-0D88-570B-9B74-9244BF936FF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200" y="1640793"/>
            <a:ext cx="9829800" cy="2769474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200" y="4546363"/>
            <a:ext cx="9829800" cy="8424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1604B7-BA38-42AF-9725-5D021E2BE88B}" type="datetimeFigureOut">
              <a:rPr lang="fi-FI" smtClean="0"/>
              <a:pPr/>
              <a:t>28.2.2023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6AD7DE-5270-47BA-A1E0-ABA4095842C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8DBF4D-E274-2619-424A-B3420775C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65" y="136525"/>
            <a:ext cx="3219581" cy="18101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377719-445A-92AF-353B-10D68AFA50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51" t="16023" r="35478" b="11375"/>
          <a:stretch/>
        </p:blipFill>
        <p:spPr>
          <a:xfrm>
            <a:off x="9737558" y="0"/>
            <a:ext cx="2454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80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_purple_lightho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2C8BB4-0D88-570B-9B74-9244BF936FF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200" y="1640793"/>
            <a:ext cx="9829800" cy="2769474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200" y="4546363"/>
            <a:ext cx="9829800" cy="8424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1604B7-BA38-42AF-9725-5D021E2BE88B}" type="datetimeFigureOut">
              <a:rPr lang="fi-FI" smtClean="0"/>
              <a:pPr/>
              <a:t>28.2.2023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6AD7DE-5270-47BA-A1E0-ABA4095842C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22F7BD-12F6-FDE7-1AFA-4D9EE8FC8B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51" t="16023" r="35478" b="11375"/>
          <a:stretch/>
        </p:blipFill>
        <p:spPr>
          <a:xfrm>
            <a:off x="9737559" y="0"/>
            <a:ext cx="2454442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7FB03B-F570-B53D-CD83-1797C59A07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65" y="136525"/>
            <a:ext cx="3219581" cy="181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27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_blue_lightho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2C8BB4-0D88-570B-9B74-9244BF936FF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200" y="1640793"/>
            <a:ext cx="9829800" cy="2769474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200" y="4546363"/>
            <a:ext cx="9829800" cy="8424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1604B7-BA38-42AF-9725-5D021E2BE88B}" type="datetimeFigureOut">
              <a:rPr lang="fi-FI" smtClean="0"/>
              <a:pPr/>
              <a:t>28.2.2023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6AD7DE-5270-47BA-A1E0-ABA4095842C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D065C3-0472-0246-4834-1D672C735C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65" y="136525"/>
            <a:ext cx="3219581" cy="18101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BB85E7-3E54-877C-5E91-BABF2E8DD2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51" t="16023" r="35478" b="11375"/>
          <a:stretch/>
        </p:blipFill>
        <p:spPr>
          <a:xfrm>
            <a:off x="9737559" y="0"/>
            <a:ext cx="2454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9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_brownishgrey_lightho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2C8BB4-0D88-570B-9B74-9244BF936FF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E5C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200" y="1640793"/>
            <a:ext cx="9829800" cy="2769474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200" y="4546363"/>
            <a:ext cx="9829800" cy="8424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1604B7-BA38-42AF-9725-5D021E2BE88B}" type="datetimeFigureOut">
              <a:rPr lang="fi-FI" smtClean="0"/>
              <a:pPr/>
              <a:t>28.2.2023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6AD7DE-5270-47BA-A1E0-ABA4095842C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D8EB55-BDE1-0E42-5346-0484FD94E4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65" y="136525"/>
            <a:ext cx="3219581" cy="18101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2C188E-00AF-1FC5-23A1-0A52298F15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51" t="16023" r="35478" b="11375"/>
          <a:stretch/>
        </p:blipFill>
        <p:spPr>
          <a:xfrm>
            <a:off x="9737559" y="0"/>
            <a:ext cx="2454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91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ksti_väritaustall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B431C3E-30C9-15E9-F9C9-0A69025774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75FD8FE0-DCA2-871C-A6CB-38AD47328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22262"/>
            <a:ext cx="10515600" cy="1667759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AD0F70-8E1A-B9DF-AE26-D272F84595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905" y="1416347"/>
            <a:ext cx="3120189" cy="330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38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Otsikkodia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2C8BB4-0D88-570B-9B74-9244BF936FF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200" y="1640793"/>
            <a:ext cx="9829800" cy="2769474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200" y="4546363"/>
            <a:ext cx="9829800" cy="8424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1604B7-BA38-42AF-9725-5D021E2BE88B}" type="datetimeFigureOut">
              <a:rPr lang="fi-FI" smtClean="0"/>
              <a:pPr/>
              <a:t>28.2.2023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6AD7DE-5270-47BA-A1E0-ABA4095842C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8DBF4D-E274-2619-424A-B3420775C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65" y="136525"/>
            <a:ext cx="3219581" cy="181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63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Otsikkodia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2C8BB4-0D88-570B-9B74-9244BF936FF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200" y="1640793"/>
            <a:ext cx="9829800" cy="2769474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200" y="4546363"/>
            <a:ext cx="9829800" cy="8424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1604B7-BA38-42AF-9725-5D021E2BE88B}" type="datetimeFigureOut">
              <a:rPr lang="fi-FI" smtClean="0"/>
              <a:pPr/>
              <a:t>28.2.2023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6AD7DE-5270-47BA-A1E0-ABA4095842C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7FB03B-F570-B53D-CD83-1797C59A07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65" y="136525"/>
            <a:ext cx="3219581" cy="181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67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Otsikkodia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2C8BB4-0D88-570B-9B74-9244BF936FF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200" y="1640793"/>
            <a:ext cx="9829800" cy="2769474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200" y="4546363"/>
            <a:ext cx="9829800" cy="8424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1604B7-BA38-42AF-9725-5D021E2BE88B}" type="datetimeFigureOut">
              <a:rPr lang="fi-FI" smtClean="0"/>
              <a:pPr/>
              <a:t>28.2.2023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6AD7DE-5270-47BA-A1E0-ABA4095842C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D065C3-0472-0246-4834-1D672C735C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65" y="136525"/>
            <a:ext cx="3219581" cy="181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29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Otsikkodia_brownish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2C8BB4-0D88-570B-9B74-9244BF936FF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E5C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200" y="1640793"/>
            <a:ext cx="9829800" cy="2769474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200" y="4546363"/>
            <a:ext cx="9829800" cy="8424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1604B7-BA38-42AF-9725-5D021E2BE88B}" type="datetimeFigureOut">
              <a:rPr lang="fi-FI" smtClean="0"/>
              <a:pPr/>
              <a:t>28.2.2023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6AD7DE-5270-47BA-A1E0-ABA4095842C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D8EB55-BDE1-0E42-5346-0484FD94E4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65" y="136525"/>
            <a:ext cx="3219581" cy="181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862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Otsikko ja sisältö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1">
                <a:solidFill>
                  <a:schemeClr val="accent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fld id="{521604B7-BA38-42AF-9725-5D021E2BE88B}" type="datetimeFigureOut">
              <a:rPr lang="fi-FI" smtClean="0"/>
              <a:pPr/>
              <a:t>28.2.2023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fld id="{016AD7DE-5270-47BA-A1E0-ABA4095842C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C4C9A6-544A-5C02-1990-D870899414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8224" y="5637600"/>
            <a:ext cx="2160632" cy="12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894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04B7-BA38-42AF-9725-5D021E2BE88B}" type="datetimeFigureOut">
              <a:rPr lang="fi-FI" smtClean="0"/>
              <a:t>28.2.2023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D7DE-5270-47BA-A1E0-ABA4095842C9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373E68-E2EA-F289-97F3-3BF6401AA5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8224" y="5637600"/>
            <a:ext cx="2160632" cy="12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217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1540738"/>
            <a:ext cx="3932237" cy="14184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0012" y="1513751"/>
            <a:ext cx="6172200" cy="4075200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3093579"/>
            <a:ext cx="3932237" cy="2495372"/>
          </a:xfrm>
        </p:spPr>
        <p:txBody>
          <a:bodyPr>
            <a:normAutofit/>
          </a:bodyPr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04B7-BA38-42AF-9725-5D021E2BE88B}" type="datetimeFigureOut">
              <a:rPr lang="fi-FI" smtClean="0"/>
              <a:t>28.2.2023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D7DE-5270-47BA-A1E0-ABA4095842C9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B307C7-2EBC-2C0F-6CFD-A80CC50E31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8224" y="5637600"/>
            <a:ext cx="2160632" cy="12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13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1529697"/>
            <a:ext cx="3932237" cy="1419240"/>
          </a:xfrm>
        </p:spPr>
        <p:txBody>
          <a:bodyPr anchor="b"/>
          <a:lstStyle>
            <a:lvl1pPr>
              <a:defRPr sz="3200" b="1"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1529696"/>
            <a:ext cx="6172200" cy="40763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3085032"/>
            <a:ext cx="3932237" cy="2521009"/>
          </a:xfrm>
        </p:spPr>
        <p:txBody>
          <a:bodyPr>
            <a:normAutofit/>
          </a:bodyPr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04B7-BA38-42AF-9725-5D021E2BE88B}" type="datetimeFigureOut">
              <a:rPr lang="fi-FI" smtClean="0"/>
              <a:t>28.2.2023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D7DE-5270-47BA-A1E0-ABA4095842C9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EB1E0D-4A07-7E6A-56EF-E68DBC95C8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8224" y="5637600"/>
            <a:ext cx="2160632" cy="12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724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Otsikko ja sisältö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1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fld id="{521604B7-BA38-42AF-9725-5D021E2BE88B}" type="datetimeFigureOut">
              <a:rPr lang="fi-FI" smtClean="0"/>
              <a:pPr/>
              <a:t>28.2.2023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fld id="{016AD7DE-5270-47BA-A1E0-ABA4095842C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C4C9A6-544A-5C02-1990-D870899414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8224" y="5637600"/>
            <a:ext cx="2160632" cy="12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221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04B7-BA38-42AF-9725-5D021E2BE88B}" type="datetimeFigureOut">
              <a:rPr lang="fi-FI" smtClean="0"/>
              <a:t>28.2.2023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D7DE-5270-47BA-A1E0-ABA4095842C9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373E68-E2EA-F289-97F3-3BF6401AA5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8224" y="5637600"/>
            <a:ext cx="2160632" cy="12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23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i_väritaustall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B431C3E-30C9-15E9-F9C9-0A69025774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75FD8FE0-DCA2-871C-A6CB-38AD47328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22262"/>
            <a:ext cx="10515600" cy="1667759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FEB72F-0212-5290-7A83-0EF643020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905" y="1416347"/>
            <a:ext cx="3120189" cy="330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625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1513751"/>
            <a:ext cx="3932237" cy="14184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1513751"/>
            <a:ext cx="6172200" cy="4075200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3093579"/>
            <a:ext cx="3932237" cy="2495372"/>
          </a:xfrm>
        </p:spPr>
        <p:txBody>
          <a:bodyPr>
            <a:normAutofit/>
          </a:bodyPr>
          <a:lstStyle>
            <a:lvl1pPr marL="2857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04B7-BA38-42AF-9725-5D021E2BE88B}" type="datetimeFigureOut">
              <a:rPr lang="fi-FI" smtClean="0"/>
              <a:t>28.2.2023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D7DE-5270-47BA-A1E0-ABA4095842C9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B307C7-2EBC-2C0F-6CFD-A80CC50E31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8224" y="5637600"/>
            <a:ext cx="2160632" cy="12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586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1529697"/>
            <a:ext cx="3932237" cy="141924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1529696"/>
            <a:ext cx="6172200" cy="40763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3085032"/>
            <a:ext cx="3932237" cy="2521009"/>
          </a:xfrm>
        </p:spPr>
        <p:txBody>
          <a:bodyPr>
            <a:normAutofit/>
          </a:bodyPr>
          <a:lstStyle>
            <a:lvl1pPr marL="2857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04B7-BA38-42AF-9725-5D021E2BE88B}" type="datetimeFigureOut">
              <a:rPr lang="fi-FI" smtClean="0"/>
              <a:t>28.2.2023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D7DE-5270-47BA-A1E0-ABA4095842C9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EB1E0D-4A07-7E6A-56EF-E68DBC95C8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8224" y="5637600"/>
            <a:ext cx="2160632" cy="12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956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04B7-BA38-42AF-9725-5D021E2BE88B}" type="datetimeFigureOut">
              <a:rPr lang="fi-FI" smtClean="0"/>
              <a:t>28.2.2023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D7DE-5270-47BA-A1E0-ABA4095842C9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5F3474-BB04-E080-8E82-7D7A9E5B1E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8224" y="5637600"/>
            <a:ext cx="2160632" cy="12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84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istilappu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21604B7-BA38-42AF-9725-5D021E2BE88B}" type="datetimeFigureOut">
              <a:rPr lang="fi-FI" smtClean="0"/>
              <a:pPr/>
              <a:t>28.2.2023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fld id="{016AD7DE-5270-47BA-A1E0-ABA4095842C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E75037-22E8-7DCB-9B43-DDB344B7F868}"/>
              </a:ext>
            </a:extLst>
          </p:cNvPr>
          <p:cNvSpPr/>
          <p:nvPr userDrawn="1"/>
        </p:nvSpPr>
        <p:spPr>
          <a:xfrm>
            <a:off x="744372" y="1296397"/>
            <a:ext cx="5261811" cy="5277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9431C3D9-0DA4-CD3A-344D-5D0BB6C5BB6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267326" y="1860963"/>
            <a:ext cx="4142874" cy="4351338"/>
          </a:xfrm>
        </p:spPr>
        <p:txBody>
          <a:bodyPr/>
          <a:lstStyle>
            <a:lvl1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0"/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EEDF30-BDF4-09FA-1BBB-2BD9203087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8224" y="5637600"/>
            <a:ext cx="2160632" cy="12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8083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istilappu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04B7-BA38-42AF-9725-5D021E2BE88B}" type="datetimeFigureOut">
              <a:rPr lang="fi-FI" smtClean="0"/>
              <a:t>28.2.2023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D7DE-5270-47BA-A1E0-ABA4095842C9}" type="slidenum">
              <a:rPr lang="fi-FI" smtClean="0"/>
              <a:t>‹#›</a:t>
            </a:fld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E75037-22E8-7DCB-9B43-DDB344B7F868}"/>
              </a:ext>
            </a:extLst>
          </p:cNvPr>
          <p:cNvSpPr/>
          <p:nvPr userDrawn="1"/>
        </p:nvSpPr>
        <p:spPr>
          <a:xfrm>
            <a:off x="744372" y="1296397"/>
            <a:ext cx="5261811" cy="5277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E65F4960-17C7-D386-F422-42897D07F15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267326" y="1860963"/>
            <a:ext cx="4142874" cy="4351338"/>
          </a:xfrm>
        </p:spPr>
        <p:txBody>
          <a:bodyPr/>
          <a:lstStyle>
            <a:lvl1pPr marL="0" indent="0" algn="l">
              <a:buClr>
                <a:schemeClr val="bg1"/>
              </a:buClr>
              <a:buFont typeface="Arial" panose="020B0604020202020204" pitchFamily="34" charset="0"/>
              <a:buNone/>
              <a:defRPr sz="3200" b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0"/>
            <a:endParaRPr lang="fi-FI" dirty="0"/>
          </a:p>
          <a:p>
            <a:pPr lvl="0"/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5B011C-1F02-F7B3-2A3F-ADBBCCD4A2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0556" y="126924"/>
            <a:ext cx="5440678" cy="13873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83F083-21FC-0881-054A-CBC0E17E9B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8224" y="5637600"/>
            <a:ext cx="2160632" cy="12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368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istilappudi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04B7-BA38-42AF-9725-5D021E2BE88B}" type="datetimeFigureOut">
              <a:rPr lang="fi-FI" smtClean="0"/>
              <a:t>28.2.2023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D7DE-5270-47BA-A1E0-ABA4095842C9}" type="slidenum">
              <a:rPr lang="fi-FI" smtClean="0"/>
              <a:t>‹#›</a:t>
            </a:fld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E75037-22E8-7DCB-9B43-DDB344B7F868}"/>
              </a:ext>
            </a:extLst>
          </p:cNvPr>
          <p:cNvSpPr/>
          <p:nvPr userDrawn="1"/>
        </p:nvSpPr>
        <p:spPr>
          <a:xfrm>
            <a:off x="744372" y="1296397"/>
            <a:ext cx="5261811" cy="5277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26648423-7F5B-9D01-4230-6A52506ADB7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267326" y="1860963"/>
            <a:ext cx="4142874" cy="4351338"/>
          </a:xfrm>
        </p:spPr>
        <p:txBody>
          <a:bodyPr/>
          <a:lstStyle>
            <a:lvl1pPr marL="0" indent="0" algn="l">
              <a:buClr>
                <a:schemeClr val="bg1"/>
              </a:buClr>
              <a:buFont typeface="Arial" panose="020B0604020202020204" pitchFamily="34" charset="0"/>
              <a:buNone/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0"/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D9A8F9-91A6-D2B3-D898-BC6C5E14EA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8224" y="5637600"/>
            <a:ext cx="2160632" cy="12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36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_väritaustalla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B431C3E-30C9-15E9-F9C9-0A69025774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D84A5A-CA40-B99E-1186-A669D76442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2" t="125" r="22" b="-174"/>
          <a:stretch/>
        </p:blipFill>
        <p:spPr>
          <a:xfrm>
            <a:off x="9898224" y="5638250"/>
            <a:ext cx="2160632" cy="12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8696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_väritaustall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B431C3E-30C9-15E9-F9C9-0A69025774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E5C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4CA02D-EF1D-5F0B-BF19-BBE3989B09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2" t="125" r="22" b="-174"/>
          <a:stretch/>
        </p:blipFill>
        <p:spPr>
          <a:xfrm>
            <a:off x="9898224" y="5638250"/>
            <a:ext cx="2160632" cy="12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65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_väritaustall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B431C3E-30C9-15E9-F9C9-0A69025774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690B52-7DF6-E427-DA16-84FA87A682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2" t="125" r="22" b="-174"/>
          <a:stretch/>
        </p:blipFill>
        <p:spPr>
          <a:xfrm>
            <a:off x="9898224" y="5638250"/>
            <a:ext cx="2160632" cy="12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558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_väritaustall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B431C3E-30C9-15E9-F9C9-0A69025774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132BB3-95E3-C529-DA78-57611CD34B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2" t="125" r="22" b="-174"/>
          <a:stretch/>
        </p:blipFill>
        <p:spPr>
          <a:xfrm>
            <a:off x="9898224" y="5638250"/>
            <a:ext cx="2160632" cy="12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8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ksti_väritaustall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B431C3E-30C9-15E9-F9C9-0A69025774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E5C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75FD8FE0-DCA2-871C-A6CB-38AD47328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22262"/>
            <a:ext cx="10515600" cy="1667759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78D50E-3797-3B9F-C5BD-48F88223C2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905" y="1416347"/>
            <a:ext cx="3120189" cy="330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7603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_väritaustall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B431C3E-30C9-15E9-F9C9-0A69025774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0BE07B-DFCF-4529-0342-3EDA1E4A5C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2" t="125" r="22" b="-174"/>
          <a:stretch/>
        </p:blipFill>
        <p:spPr>
          <a:xfrm>
            <a:off x="9898224" y="5638250"/>
            <a:ext cx="2160632" cy="12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68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04B7-BA38-42AF-9725-5D021E2BE88B}" type="datetimeFigureOut">
              <a:rPr lang="fi-FI" smtClean="0"/>
              <a:t>28.2.2023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D7DE-5270-47BA-A1E0-ABA4095842C9}" type="slidenum">
              <a:rPr lang="fi-FI" smtClean="0"/>
              <a:t>‹#›</a:t>
            </a:fld>
            <a:endParaRPr lang="fi-FI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AE55D7-6ADA-DD1F-1482-7CD75433F79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7787A04A-7160-5CDE-F09C-7786E184BC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9344" y="1327084"/>
            <a:ext cx="4440856" cy="3382076"/>
          </a:xfrm>
        </p:spPr>
        <p:txBody>
          <a:bodyPr anchor="b"/>
          <a:lstStyle>
            <a:lvl1pPr marL="457200" indent="-457200" algn="l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br>
              <a:rPr lang="fi-FI" dirty="0"/>
            </a:br>
            <a:r>
              <a:rPr lang="fi-FI" dirty="0" err="1"/>
              <a:t>perustyyl</a:t>
            </a:r>
            <a:r>
              <a:rPr lang="fi-FI" dirty="0"/>
              <a:t>. </a:t>
            </a:r>
            <a:br>
              <a:rPr lang="fi-FI" dirty="0"/>
            </a:br>
            <a:r>
              <a:rPr lang="fi-FI" dirty="0" err="1"/>
              <a:t>Napsautt</a:t>
            </a:r>
            <a:r>
              <a:rPr lang="fi-FI" dirty="0"/>
              <a:t>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D2DD0E-F3E3-0AAD-F4F5-A4E93401BA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988" t="6819" r="27017" b="7182"/>
          <a:stretch/>
        </p:blipFill>
        <p:spPr>
          <a:xfrm>
            <a:off x="8721351" y="1"/>
            <a:ext cx="3470650" cy="5740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C72593-17E9-1597-1B9B-CE58F6F5EC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2" t="125" r="22" b="-174"/>
          <a:stretch/>
        </p:blipFill>
        <p:spPr>
          <a:xfrm>
            <a:off x="9898224" y="5638250"/>
            <a:ext cx="2160632" cy="12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612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_sinine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04B7-BA38-42AF-9725-5D021E2BE88B}" type="datetimeFigureOut">
              <a:rPr lang="fi-FI" smtClean="0"/>
              <a:t>28.2.2023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D7DE-5270-47BA-A1E0-ABA4095842C9}" type="slidenum">
              <a:rPr lang="fi-FI" smtClean="0"/>
              <a:t>‹#›</a:t>
            </a:fld>
            <a:endParaRPr lang="fi-FI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AE55D7-6ADA-DD1F-1482-7CD75433F79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8C363DB1-933A-31CE-78E2-AFE730A1F9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9344" y="1327084"/>
            <a:ext cx="4440856" cy="3382076"/>
          </a:xfrm>
        </p:spPr>
        <p:txBody>
          <a:bodyPr anchor="b"/>
          <a:lstStyle>
            <a:lvl1pPr marL="457200" indent="-457200" algn="l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br>
              <a:rPr lang="fi-FI" dirty="0"/>
            </a:br>
            <a:r>
              <a:rPr lang="fi-FI" dirty="0" err="1"/>
              <a:t>perustyyl</a:t>
            </a:r>
            <a:r>
              <a:rPr lang="fi-FI" dirty="0"/>
              <a:t>. </a:t>
            </a:r>
            <a:br>
              <a:rPr lang="fi-FI" dirty="0"/>
            </a:br>
            <a:r>
              <a:rPr lang="fi-FI" dirty="0" err="1"/>
              <a:t>Napsautt</a:t>
            </a:r>
            <a:r>
              <a:rPr lang="fi-FI" dirty="0"/>
              <a:t>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272151-F17F-AFA0-9EA0-8AB45AD784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988" t="6819" r="27017" b="7182"/>
          <a:stretch/>
        </p:blipFill>
        <p:spPr>
          <a:xfrm>
            <a:off x="8721351" y="1"/>
            <a:ext cx="3470650" cy="574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27CC3B-68DB-05C5-312A-FE7B763F0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2" t="125" r="22" b="-174"/>
          <a:stretch/>
        </p:blipFill>
        <p:spPr>
          <a:xfrm>
            <a:off x="9898224" y="5638250"/>
            <a:ext cx="2160632" cy="12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442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taatti_sinine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04B7-BA38-42AF-9725-5D021E2BE88B}" type="datetimeFigureOut">
              <a:rPr lang="fi-FI" smtClean="0"/>
              <a:t>28.2.2023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D7DE-5270-47BA-A1E0-ABA4095842C9}" type="slidenum">
              <a:rPr lang="fi-FI" smtClean="0"/>
              <a:t>‹#›</a:t>
            </a:fld>
            <a:endParaRPr lang="fi-FI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AE55D7-6ADA-DD1F-1482-7CD75433F79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E5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5E5C54"/>
              </a:solidFill>
            </a:endParaRP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8C363DB1-933A-31CE-78E2-AFE730A1F9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9344" y="1327084"/>
            <a:ext cx="4440856" cy="3382076"/>
          </a:xfrm>
        </p:spPr>
        <p:txBody>
          <a:bodyPr anchor="b"/>
          <a:lstStyle>
            <a:lvl1pPr marL="457200" indent="-457200" algn="l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br>
              <a:rPr lang="fi-FI" dirty="0"/>
            </a:br>
            <a:r>
              <a:rPr lang="fi-FI" dirty="0" err="1"/>
              <a:t>perustyyl</a:t>
            </a:r>
            <a:r>
              <a:rPr lang="fi-FI" dirty="0"/>
              <a:t>. </a:t>
            </a:r>
            <a:br>
              <a:rPr lang="fi-FI" dirty="0"/>
            </a:br>
            <a:r>
              <a:rPr lang="fi-FI" dirty="0" err="1"/>
              <a:t>Napsautt</a:t>
            </a:r>
            <a:r>
              <a:rPr lang="fi-FI" dirty="0"/>
              <a:t>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59A451-AFE5-9CAC-3FAD-5BE27517B3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988" t="6819" r="27017" b="7182"/>
          <a:stretch/>
        </p:blipFill>
        <p:spPr>
          <a:xfrm>
            <a:off x="8721351" y="1"/>
            <a:ext cx="3470650" cy="574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22E27B-3D2B-4047-7357-4BC3023606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2" t="125" r="22" b="-174"/>
          <a:stretch/>
        </p:blipFill>
        <p:spPr>
          <a:xfrm>
            <a:off x="9898224" y="5638250"/>
            <a:ext cx="2160632" cy="12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327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097FFE-532B-0710-4965-33DF6E5BC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1" y="0"/>
            <a:ext cx="6096000" cy="68580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04B7-BA38-42AF-9725-5D021E2BE88B}" type="datetimeFigureOut">
              <a:rPr lang="fi-FI" smtClean="0"/>
              <a:t>28.2.2023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D7DE-5270-47BA-A1E0-ABA4095842C9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9F2478-61F1-4F3F-0961-7695198F78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2" t="125" r="22" b="-174"/>
          <a:stretch/>
        </p:blipFill>
        <p:spPr>
          <a:xfrm>
            <a:off x="9898224" y="5638250"/>
            <a:ext cx="2160632" cy="1214763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DDCCFF43-C8AE-B613-743A-8ED33518DB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51610"/>
            <a:ext cx="3932237" cy="1342328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29C85546-DF0A-8355-4616-0587EA10D3A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2930034"/>
            <a:ext cx="3932237" cy="2495372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56312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097FFE-532B-0710-4965-33DF6E5BC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1" y="0"/>
            <a:ext cx="6096000" cy="68580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04B7-BA38-42AF-9725-5D021E2BE88B}" type="datetimeFigureOut">
              <a:rPr lang="fi-FI" smtClean="0"/>
              <a:t>28.2.2023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D7DE-5270-47BA-A1E0-ABA4095842C9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66CB4F0B-4016-3E11-F34E-F0A0BBC7F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51610"/>
            <a:ext cx="3932237" cy="1342328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85933B7B-B86A-1D78-4FCB-4BFA0AF2532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2930034"/>
            <a:ext cx="3932237" cy="2495372"/>
          </a:xfrm>
        </p:spPr>
        <p:txBody>
          <a:bodyPr anchor="t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6EB8F4-C009-33FA-6952-F3AA2ABB6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11636" r="5854" b="10660"/>
          <a:stretch/>
        </p:blipFill>
        <p:spPr>
          <a:xfrm>
            <a:off x="9982200" y="5778025"/>
            <a:ext cx="1950720" cy="9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27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097FFE-532B-0710-4965-33DF6E5BCF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1" y="0"/>
            <a:ext cx="6096000" cy="68580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04B7-BA38-42AF-9725-5D021E2BE88B}" type="datetimeFigureOut">
              <a:rPr lang="fi-FI" smtClean="0"/>
              <a:t>28.2.2023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D7DE-5270-47BA-A1E0-ABA4095842C9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B944D856-15E9-EB30-5344-5AEACF65A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51610"/>
            <a:ext cx="3932237" cy="1342328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2E011635-A7BE-DF15-E483-E990A1B4A4E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2930034"/>
            <a:ext cx="3932237" cy="2495372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744099-042B-2197-9E85-E08EE8E48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11636" r="5854" b="10660"/>
          <a:stretch/>
        </p:blipFill>
        <p:spPr>
          <a:xfrm>
            <a:off x="9982200" y="5778025"/>
            <a:ext cx="1950720" cy="9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3886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097FFE-532B-0710-4965-33DF6E5BC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1" y="0"/>
            <a:ext cx="6096000" cy="68580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04B7-BA38-42AF-9725-5D021E2BE88B}" type="datetimeFigureOut">
              <a:rPr lang="fi-FI" smtClean="0"/>
              <a:t>28.2.2023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D7DE-5270-47BA-A1E0-ABA4095842C9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245BADD6-E621-E3CB-4994-AF729842A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51610"/>
            <a:ext cx="3932237" cy="1342328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FCC5B6AF-3F42-AD2D-33C8-B1D0A9DA10E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2930034"/>
            <a:ext cx="3932237" cy="2495372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ED16C4-72CA-8EF7-8F3C-9CFE50AD6C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11636" r="5854" b="10660"/>
          <a:stretch/>
        </p:blipFill>
        <p:spPr>
          <a:xfrm>
            <a:off x="9982200" y="5778025"/>
            <a:ext cx="1950720" cy="9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653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097FFE-532B-0710-4965-33DF6E5BCF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1" y="0"/>
            <a:ext cx="6096000" cy="68580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04B7-BA38-42AF-9725-5D021E2BE88B}" type="datetimeFigureOut">
              <a:rPr lang="fi-FI" smtClean="0"/>
              <a:t>28.2.2023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D7DE-5270-47BA-A1E0-ABA4095842C9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B0C1B315-2BEE-2B78-6720-0AFD324BC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51610"/>
            <a:ext cx="3932237" cy="1342328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F092E7BD-B44A-47C6-C68B-9C9A1B2431D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2930034"/>
            <a:ext cx="3932237" cy="2495372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1242F9-A3B2-8664-C0C6-E6DC4F03A6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11636" r="5854" b="10660"/>
          <a:stretch/>
        </p:blipFill>
        <p:spPr>
          <a:xfrm>
            <a:off x="9982200" y="5778025"/>
            <a:ext cx="1950720" cy="9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03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097FFE-532B-0710-4965-33DF6E5BCF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1" y="0"/>
            <a:ext cx="6096000" cy="68580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04B7-BA38-42AF-9725-5D021E2BE88B}" type="datetimeFigureOut">
              <a:rPr lang="fi-FI" smtClean="0"/>
              <a:t>28.2.2023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D7DE-5270-47BA-A1E0-ABA4095842C9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11B897A3-5028-2454-C105-9143065630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51610"/>
            <a:ext cx="3932237" cy="1342328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226238CF-8636-FB17-4F68-2E17F8C6A2B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2930034"/>
            <a:ext cx="3932237" cy="2495372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FA6373-CDC9-4AA1-44C7-E52FB4A5C4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11636" r="5854" b="10660"/>
          <a:stretch/>
        </p:blipFill>
        <p:spPr>
          <a:xfrm>
            <a:off x="9982200" y="5778025"/>
            <a:ext cx="1950720" cy="9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10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_väritaust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B431C3E-30C9-15E9-F9C9-0A69025774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4722262"/>
            <a:ext cx="10515600" cy="1667759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331616-1F85-8882-5756-9050511A87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5473" y="1182169"/>
            <a:ext cx="2730908" cy="2893462"/>
          </a:xfrm>
          <a:prstGeom prst="rect">
            <a:avLst/>
          </a:prstGeom>
        </p:spPr>
      </p:pic>
      <p:pic>
        <p:nvPicPr>
          <p:cNvPr id="6" name="Picture 5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EA65885B-5295-EFE1-0E57-7389213E34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894" y="2135738"/>
            <a:ext cx="5334000" cy="111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6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04B7-BA38-42AF-9725-5D021E2BE88B}" type="datetimeFigureOut">
              <a:rPr lang="fi-FI" smtClean="0"/>
              <a:t>28.2.2023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D7DE-5270-47BA-A1E0-ABA4095842C9}" type="slidenum">
              <a:rPr lang="fi-FI" smtClean="0"/>
              <a:t>‹#›</a:t>
            </a:fld>
            <a:endParaRPr lang="fi-FI"/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26D0E028-7430-FDBE-C802-40D95C826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827"/>
            <a:ext cx="6096000" cy="6855173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BC059385-0C08-13AB-4327-42C3454C4F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51610"/>
            <a:ext cx="3932237" cy="1342328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E95F9F77-EE0B-77A3-DFF9-E2CEC7F1C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930034"/>
            <a:ext cx="3932237" cy="2495372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C60713-647B-64A8-CA91-9B6200AD09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2278" y="5101390"/>
            <a:ext cx="3409722" cy="19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114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pictur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04B7-BA38-42AF-9725-5D021E2BE88B}" type="datetimeFigureOut">
              <a:rPr lang="fi-FI" smtClean="0"/>
              <a:t>28.2.2023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D7DE-5270-47BA-A1E0-ABA4095842C9}" type="slidenum">
              <a:rPr lang="fi-FI" smtClean="0"/>
              <a:t>‹#›</a:t>
            </a:fld>
            <a:endParaRPr lang="fi-FI"/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26D0E028-7430-FDBE-C802-40D95C826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827"/>
            <a:ext cx="6096000" cy="6855173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BC059385-0C08-13AB-4327-42C3454C4F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51610"/>
            <a:ext cx="3932237" cy="1342328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E95F9F77-EE0B-77A3-DFF9-E2CEC7F1C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930034"/>
            <a:ext cx="3932237" cy="2495372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4E9121-D83D-31D7-8B25-DC7BC8C3D7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8224" y="5637600"/>
            <a:ext cx="2160632" cy="12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220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dia 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C5D39-2DD0-D301-B0F6-E57780AE2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F3AEF2-038B-A3CF-B790-6D8BF6534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04B7-BA38-42AF-9725-5D021E2BE88B}" type="datetimeFigureOut">
              <a:rPr lang="fi-FI" smtClean="0"/>
              <a:t>28.2.2023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5908B-2210-9294-2800-51949F3DED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6AD7DE-5270-47BA-A1E0-ABA4095842C9}" type="slidenum">
              <a:rPr lang="fi-FI" smtClean="0"/>
              <a:t>‹#›</a:t>
            </a:fld>
            <a:endParaRPr lang="fi-FI"/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FC15E403-95B3-B429-9D85-2CFE5501D16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690688"/>
            <a:ext cx="10519611" cy="4351338"/>
          </a:xfrm>
        </p:spPr>
        <p:txBody>
          <a:bodyPr/>
          <a:lstStyle>
            <a:lvl1pPr marL="0" indent="0" algn="l">
              <a:buClr>
                <a:schemeClr val="bg1"/>
              </a:buClr>
              <a:buFont typeface="Arial" panose="020B0604020202020204" pitchFamily="34" charset="0"/>
              <a:buNone/>
              <a:defRPr sz="32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0D0A63-01AA-F50E-0C85-DCDA96F94E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8224" y="5637600"/>
            <a:ext cx="2160632" cy="12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737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04B7-BA38-42AF-9725-5D021E2BE88B}" type="datetimeFigureOut">
              <a:rPr lang="fi-FI" smtClean="0"/>
              <a:t>28.2.2023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D7DE-5270-47BA-A1E0-ABA4095842C9}" type="slidenum">
              <a:rPr lang="fi-FI" smtClean="0"/>
              <a:t>‹#›</a:t>
            </a:fld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3A2C05-2E76-C7E4-F329-423AC40027F4}"/>
              </a:ext>
            </a:extLst>
          </p:cNvPr>
          <p:cNvSpPr/>
          <p:nvPr userDrawn="1"/>
        </p:nvSpPr>
        <p:spPr>
          <a:xfrm>
            <a:off x="834189" y="790073"/>
            <a:ext cx="5261811" cy="52778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5"/>
              </a:solidFill>
            </a:endParaRPr>
          </a:p>
        </p:txBody>
      </p:sp>
      <p:sp>
        <p:nvSpPr>
          <p:cNvPr id="2" name="Sisällön paikkamerkki 2">
            <a:extLst>
              <a:ext uri="{FF2B5EF4-FFF2-40B4-BE49-F238E27FC236}">
                <a16:creationId xmlns:a16="http://schemas.microsoft.com/office/drawing/2014/main" id="{335E6A09-305D-D9A4-73F6-D321C72F096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344193" y="1355290"/>
            <a:ext cx="4241801" cy="4351338"/>
          </a:xfrm>
        </p:spPr>
        <p:txBody>
          <a:bodyPr/>
          <a:lstStyle>
            <a:lvl1pPr marL="0" indent="0" algn="l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None/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0"/>
            <a:endParaRPr lang="fi-FI" dirty="0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2A514079-9F82-ACC3-2A77-00BBBC21CA0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606006" y="790073"/>
            <a:ext cx="4751805" cy="4351338"/>
          </a:xfrm>
        </p:spPr>
        <p:txBody>
          <a:bodyPr/>
          <a:lstStyle>
            <a:lvl1pPr marL="0" indent="0" algn="l">
              <a:buClr>
                <a:schemeClr val="bg1"/>
              </a:buClr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CC0E97-D8AE-C8A0-CB24-8365CC2B23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8224" y="5637600"/>
            <a:ext cx="2160632" cy="12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705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04B7-BA38-42AF-9725-5D021E2BE88B}" type="datetimeFigureOut">
              <a:rPr lang="fi-FI" smtClean="0"/>
              <a:t>28.2.2023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D7DE-5270-47BA-A1E0-ABA4095842C9}" type="slidenum">
              <a:rPr lang="fi-FI" smtClean="0"/>
              <a:t>‹#›</a:t>
            </a:fld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3A2C05-2E76-C7E4-F329-423AC40027F4}"/>
              </a:ext>
            </a:extLst>
          </p:cNvPr>
          <p:cNvSpPr/>
          <p:nvPr userDrawn="1"/>
        </p:nvSpPr>
        <p:spPr>
          <a:xfrm>
            <a:off x="834189" y="790073"/>
            <a:ext cx="5261811" cy="5277853"/>
          </a:xfrm>
          <a:prstGeom prst="rect">
            <a:avLst/>
          </a:prstGeom>
          <a:solidFill>
            <a:srgbClr val="5E5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5"/>
              </a:solidFill>
            </a:endParaRPr>
          </a:p>
        </p:txBody>
      </p:sp>
      <p:sp>
        <p:nvSpPr>
          <p:cNvPr id="2" name="Sisällön paikkamerkki 2">
            <a:extLst>
              <a:ext uri="{FF2B5EF4-FFF2-40B4-BE49-F238E27FC236}">
                <a16:creationId xmlns:a16="http://schemas.microsoft.com/office/drawing/2014/main" id="{335E6A09-305D-D9A4-73F6-D321C72F096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344193" y="1355290"/>
            <a:ext cx="4241801" cy="4351338"/>
          </a:xfrm>
        </p:spPr>
        <p:txBody>
          <a:bodyPr/>
          <a:lstStyle>
            <a:lvl1pPr marL="0" indent="0" algn="l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None/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0"/>
            <a:endParaRPr lang="fi-FI" dirty="0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2A514079-9F82-ACC3-2A77-00BBBC21CA0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606006" y="790073"/>
            <a:ext cx="4751805" cy="4351338"/>
          </a:xfrm>
        </p:spPr>
        <p:txBody>
          <a:bodyPr/>
          <a:lstStyle>
            <a:lvl1pPr marL="0" indent="0" algn="l">
              <a:buClr>
                <a:schemeClr val="bg1"/>
              </a:buClr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CC0E97-D8AE-C8A0-CB24-8365CC2B23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8224" y="5637600"/>
            <a:ext cx="2160632" cy="12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819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04B7-BA38-42AF-9725-5D021E2BE88B}" type="datetimeFigureOut">
              <a:rPr lang="fi-FI" smtClean="0"/>
              <a:t>28.2.2023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D7DE-5270-47BA-A1E0-ABA4095842C9}" type="slidenum">
              <a:rPr lang="fi-FI" smtClean="0"/>
              <a:t>‹#›</a:t>
            </a:fld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3A2C05-2E76-C7E4-F329-423AC40027F4}"/>
              </a:ext>
            </a:extLst>
          </p:cNvPr>
          <p:cNvSpPr/>
          <p:nvPr userDrawn="1"/>
        </p:nvSpPr>
        <p:spPr>
          <a:xfrm>
            <a:off x="834189" y="790073"/>
            <a:ext cx="5261811" cy="52778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5"/>
              </a:solidFill>
            </a:endParaRPr>
          </a:p>
        </p:txBody>
      </p:sp>
      <p:sp>
        <p:nvSpPr>
          <p:cNvPr id="2" name="Sisällön paikkamerkki 2">
            <a:extLst>
              <a:ext uri="{FF2B5EF4-FFF2-40B4-BE49-F238E27FC236}">
                <a16:creationId xmlns:a16="http://schemas.microsoft.com/office/drawing/2014/main" id="{335E6A09-305D-D9A4-73F6-D321C72F096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344193" y="1355290"/>
            <a:ext cx="4241801" cy="4351338"/>
          </a:xfrm>
        </p:spPr>
        <p:txBody>
          <a:bodyPr/>
          <a:lstStyle>
            <a:lvl1pPr marL="0" indent="0" algn="l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None/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0"/>
            <a:endParaRPr lang="fi-FI" dirty="0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31CFED3C-8282-350C-C1B3-86384507EEC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606006" y="790073"/>
            <a:ext cx="4751805" cy="4351338"/>
          </a:xfrm>
        </p:spPr>
        <p:txBody>
          <a:bodyPr/>
          <a:lstStyle>
            <a:lvl1pPr marL="0" indent="0" algn="l">
              <a:buClr>
                <a:schemeClr val="bg1"/>
              </a:buClr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3FAB6F-1338-5815-7640-7BB1ECCA4F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8224" y="5637600"/>
            <a:ext cx="2160632" cy="12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112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04B7-BA38-42AF-9725-5D021E2BE88B}" type="datetimeFigureOut">
              <a:rPr lang="fi-FI" smtClean="0"/>
              <a:t>28.2.2023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D7DE-5270-47BA-A1E0-ABA4095842C9}" type="slidenum">
              <a:rPr lang="fi-FI" smtClean="0"/>
              <a:t>‹#›</a:t>
            </a:fld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3A2C05-2E76-C7E4-F329-423AC40027F4}"/>
              </a:ext>
            </a:extLst>
          </p:cNvPr>
          <p:cNvSpPr/>
          <p:nvPr userDrawn="1"/>
        </p:nvSpPr>
        <p:spPr>
          <a:xfrm>
            <a:off x="834189" y="790073"/>
            <a:ext cx="5261811" cy="52778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5"/>
              </a:solidFill>
            </a:endParaRPr>
          </a:p>
        </p:txBody>
      </p:sp>
      <p:sp>
        <p:nvSpPr>
          <p:cNvPr id="2" name="Sisällön paikkamerkki 2">
            <a:extLst>
              <a:ext uri="{FF2B5EF4-FFF2-40B4-BE49-F238E27FC236}">
                <a16:creationId xmlns:a16="http://schemas.microsoft.com/office/drawing/2014/main" id="{335E6A09-305D-D9A4-73F6-D321C72F096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344193" y="1355290"/>
            <a:ext cx="4241801" cy="4351338"/>
          </a:xfrm>
        </p:spPr>
        <p:txBody>
          <a:bodyPr/>
          <a:lstStyle>
            <a:lvl1pPr marL="0" indent="0" algn="l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None/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0"/>
            <a:endParaRPr lang="fi-FI" dirty="0"/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4F77860C-8882-39D2-ADD4-801B9930CDE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606006" y="790073"/>
            <a:ext cx="4751805" cy="4351338"/>
          </a:xfrm>
        </p:spPr>
        <p:txBody>
          <a:bodyPr/>
          <a:lstStyle>
            <a:lvl1pPr marL="0" indent="0" algn="l">
              <a:buClr>
                <a:schemeClr val="bg1"/>
              </a:buClr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4CD723-2F1A-DA06-098E-E75A342E37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8224" y="5637600"/>
            <a:ext cx="2160632" cy="12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158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04B7-BA38-42AF-9725-5D021E2BE88B}" type="datetimeFigureOut">
              <a:rPr lang="fi-FI" smtClean="0"/>
              <a:t>28.2.2023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D7DE-5270-47BA-A1E0-ABA4095842C9}" type="slidenum">
              <a:rPr lang="fi-FI" smtClean="0"/>
              <a:t>‹#›</a:t>
            </a:fld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3A2C05-2E76-C7E4-F329-423AC40027F4}"/>
              </a:ext>
            </a:extLst>
          </p:cNvPr>
          <p:cNvSpPr/>
          <p:nvPr userDrawn="1"/>
        </p:nvSpPr>
        <p:spPr>
          <a:xfrm>
            <a:off x="834189" y="790073"/>
            <a:ext cx="5261811" cy="52778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Sisällön paikkamerkki 2">
            <a:extLst>
              <a:ext uri="{FF2B5EF4-FFF2-40B4-BE49-F238E27FC236}">
                <a16:creationId xmlns:a16="http://schemas.microsoft.com/office/drawing/2014/main" id="{86D08AB2-C7DF-D6C6-F271-D2629AC7655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344193" y="1355290"/>
            <a:ext cx="4241801" cy="4351338"/>
          </a:xfrm>
        </p:spPr>
        <p:txBody>
          <a:bodyPr/>
          <a:lstStyle>
            <a:lvl1pPr marL="0" indent="0" algn="l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None/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0"/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426985-98B0-7A17-0153-CCFA2AC779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21" y="2459136"/>
            <a:ext cx="3450086" cy="19397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54A59A-4E14-B9A2-088C-2C817E7C6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8224" y="5637600"/>
            <a:ext cx="2160632" cy="12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652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_picture text bo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04B7-BA38-42AF-9725-5D021E2BE88B}" type="datetimeFigureOut">
              <a:rPr lang="fi-FI" smtClean="0"/>
              <a:t>28.2.2023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D7DE-5270-47BA-A1E0-ABA4095842C9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E6CA02-A610-A63B-4A68-531FDDB385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CC3A0F7-0534-F09F-5B4C-EDE7400E4557}"/>
              </a:ext>
            </a:extLst>
          </p:cNvPr>
          <p:cNvSpPr/>
          <p:nvPr userDrawn="1"/>
        </p:nvSpPr>
        <p:spPr>
          <a:xfrm>
            <a:off x="1" y="3429000"/>
            <a:ext cx="3581399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147658CF-B62A-E140-58AB-4B232EEB6A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445" y="4119398"/>
            <a:ext cx="2743200" cy="223695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br>
              <a:rPr lang="en-GB" dirty="0"/>
            </a:br>
            <a:endParaRPr lang="fi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6E7A44-892C-B4BF-C5AA-A26C4A4375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11636" r="5854" b="10660"/>
          <a:stretch/>
        </p:blipFill>
        <p:spPr>
          <a:xfrm>
            <a:off x="9982200" y="5778025"/>
            <a:ext cx="1950720" cy="9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327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letter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04B7-BA38-42AF-9725-5D021E2BE88B}" type="datetimeFigureOut">
              <a:rPr lang="fi-FI" smtClean="0"/>
              <a:t>28.2.2023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D7DE-5270-47BA-A1E0-ABA4095842C9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E6CA02-A610-A63B-4A68-531FDDB385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BF9EAE3-0D9E-3813-6895-01CEADB1C4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11636" r="5854" b="10660"/>
          <a:stretch/>
        </p:blipFill>
        <p:spPr>
          <a:xfrm>
            <a:off x="9982200" y="5778025"/>
            <a:ext cx="1950720" cy="9434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F0F8534-94B0-A093-12BE-B7F3F86F47E6}"/>
              </a:ext>
            </a:extLst>
          </p:cNvPr>
          <p:cNvSpPr/>
          <p:nvPr userDrawn="1"/>
        </p:nvSpPr>
        <p:spPr>
          <a:xfrm>
            <a:off x="1" y="3429000"/>
            <a:ext cx="3581399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282197BC-057D-FF38-0AD3-829E4C62E0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445" y="4119398"/>
            <a:ext cx="2743200" cy="223695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br>
              <a:rPr lang="en-GB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9159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ksti_väritaustall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B431C3E-30C9-15E9-F9C9-0A69025774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75FD8FE0-DCA2-871C-A6CB-38AD47328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22262"/>
            <a:ext cx="10515600" cy="1667759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44DF85-8BE1-B1EA-9D06-0456312514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5473" y="1182169"/>
            <a:ext cx="2730908" cy="2893462"/>
          </a:xfrm>
          <a:prstGeom prst="rect">
            <a:avLst/>
          </a:prstGeom>
        </p:spPr>
      </p:pic>
      <p:pic>
        <p:nvPicPr>
          <p:cNvPr id="3" name="Picture 2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AECF0009-CB19-8B92-5606-1522E3E6A8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894" y="2135738"/>
            <a:ext cx="5334000" cy="111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504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_picture text bo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04B7-BA38-42AF-9725-5D021E2BE88B}" type="datetimeFigureOut">
              <a:rPr lang="fi-FI" smtClean="0"/>
              <a:t>28.2.2023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D7DE-5270-47BA-A1E0-ABA4095842C9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E6CA02-A610-A63B-4A68-531FDDB385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DB17984-9294-464B-85B5-65C1127C740B}"/>
              </a:ext>
            </a:extLst>
          </p:cNvPr>
          <p:cNvSpPr/>
          <p:nvPr userDrawn="1"/>
        </p:nvSpPr>
        <p:spPr>
          <a:xfrm>
            <a:off x="1" y="3429000"/>
            <a:ext cx="3581399" cy="3429000"/>
          </a:xfrm>
          <a:prstGeom prst="rect">
            <a:avLst/>
          </a:prstGeom>
          <a:solidFill>
            <a:srgbClr val="5E5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DC377777-1792-EC39-09F0-90E041798C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445" y="4119398"/>
            <a:ext cx="2743200" cy="223695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br>
              <a:rPr lang="en-GB" dirty="0"/>
            </a:br>
            <a:endParaRPr lang="fi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D25837-7915-88FA-7CA1-D9823FF56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11636" r="5854" b="10660"/>
          <a:stretch/>
        </p:blipFill>
        <p:spPr>
          <a:xfrm>
            <a:off x="9982200" y="5778025"/>
            <a:ext cx="1950720" cy="9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007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_picture text bo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04B7-BA38-42AF-9725-5D021E2BE88B}" type="datetimeFigureOut">
              <a:rPr lang="fi-FI" smtClean="0"/>
              <a:t>28.2.2023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D7DE-5270-47BA-A1E0-ABA4095842C9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E6CA02-A610-A63B-4A68-531FDDB385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5A8B83D-089D-570F-B1A2-7F26DAA758AA}"/>
              </a:ext>
            </a:extLst>
          </p:cNvPr>
          <p:cNvSpPr/>
          <p:nvPr userDrawn="1"/>
        </p:nvSpPr>
        <p:spPr>
          <a:xfrm>
            <a:off x="1" y="3429000"/>
            <a:ext cx="3581399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7A6F29C3-C081-5BF5-2911-F42DFAB712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445" y="4119398"/>
            <a:ext cx="2743200" cy="223695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br>
              <a:rPr lang="en-GB" dirty="0"/>
            </a:br>
            <a:endParaRPr lang="fi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488631-7E5F-CD6F-34F2-133122025A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11636" r="5854" b="10660"/>
          <a:stretch/>
        </p:blipFill>
        <p:spPr>
          <a:xfrm>
            <a:off x="9982200" y="5778025"/>
            <a:ext cx="1950720" cy="9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417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E3F7361E-61B3-2F2B-084F-325D61567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827"/>
            <a:ext cx="12192000" cy="6855173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04B7-BA38-42AF-9725-5D021E2BE88B}" type="datetimeFigureOut">
              <a:rPr lang="fi-FI" smtClean="0"/>
              <a:t>28.2.2023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D7DE-5270-47BA-A1E0-ABA4095842C9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8E8620-3CEC-2A57-5F42-4C2429F2EF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1914" y="0"/>
            <a:ext cx="3450086" cy="193972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5A8B83D-089D-570F-B1A2-7F26DAA758AA}"/>
              </a:ext>
            </a:extLst>
          </p:cNvPr>
          <p:cNvSpPr/>
          <p:nvPr userDrawn="1"/>
        </p:nvSpPr>
        <p:spPr>
          <a:xfrm>
            <a:off x="1" y="3429000"/>
            <a:ext cx="3581399" cy="3429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7A6F29C3-C081-5BF5-2911-F42DFAB712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445" y="4119398"/>
            <a:ext cx="2743200" cy="223695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br>
              <a:rPr lang="en-GB" dirty="0"/>
            </a:br>
            <a:endParaRPr lang="fi-FI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A64C54-5C3D-77F2-5B23-6AC70AD103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4314" y="152400"/>
            <a:ext cx="3450086" cy="19397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E9C46F-9636-5733-4EBA-E5EC1DA9D7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11636" r="5854" b="10660"/>
          <a:stretch/>
        </p:blipFill>
        <p:spPr>
          <a:xfrm>
            <a:off x="9982200" y="5778025"/>
            <a:ext cx="1950720" cy="9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978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pictur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E3F7361E-61B3-2F2B-084F-325D61567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827"/>
            <a:ext cx="12192000" cy="6855173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04B7-BA38-42AF-9725-5D021E2BE88B}" type="datetimeFigureOut">
              <a:rPr lang="fi-FI" smtClean="0"/>
              <a:t>28.2.2023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D7DE-5270-47BA-A1E0-ABA4095842C9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8E8620-3CEC-2A57-5F42-4C2429F2EF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1914" y="0"/>
            <a:ext cx="3450086" cy="193972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5A8B83D-089D-570F-B1A2-7F26DAA758AA}"/>
              </a:ext>
            </a:extLst>
          </p:cNvPr>
          <p:cNvSpPr/>
          <p:nvPr userDrawn="1"/>
        </p:nvSpPr>
        <p:spPr>
          <a:xfrm>
            <a:off x="1" y="3429000"/>
            <a:ext cx="3581399" cy="3429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7A6F29C3-C081-5BF5-2911-F42DFAB712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445" y="4119398"/>
            <a:ext cx="2743200" cy="223695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br>
              <a:rPr lang="en-GB" dirty="0"/>
            </a:br>
            <a:endParaRPr lang="fi-FI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A64C54-5C3D-77F2-5B23-6AC70AD103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4314" y="152400"/>
            <a:ext cx="3450086" cy="19397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FBAAF7-05C2-B952-908F-F2A874257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8224" y="5637600"/>
            <a:ext cx="2160632" cy="12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911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aatikko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04B7-BA38-42AF-9725-5D021E2BE88B}" type="datetimeFigureOut">
              <a:rPr lang="fi-FI" smtClean="0"/>
              <a:t>28.2.2023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D7DE-5270-47BA-A1E0-ABA4095842C9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E6CA02-A610-A63B-4A68-531FDDB385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D932FD-3E40-304C-D4B7-F6C166E42B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11636" r="5854" b="10660"/>
          <a:stretch/>
        </p:blipFill>
        <p:spPr>
          <a:xfrm>
            <a:off x="9982200" y="5778025"/>
            <a:ext cx="1950720" cy="9434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15082CF-7F24-CFEA-E8E6-35C47E914FB1}"/>
              </a:ext>
            </a:extLst>
          </p:cNvPr>
          <p:cNvSpPr/>
          <p:nvPr userDrawn="1"/>
        </p:nvSpPr>
        <p:spPr>
          <a:xfrm>
            <a:off x="391266" y="1078497"/>
            <a:ext cx="5261811" cy="52778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2"/>
              </a:solidFill>
            </a:endParaRP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DBCDCE0-D076-2410-D10C-45B064ECDB4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57012" y="1639887"/>
            <a:ext cx="3930317" cy="4139616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None/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8278615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aatikko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04B7-BA38-42AF-9725-5D021E2BE88B}" type="datetimeFigureOut">
              <a:rPr lang="fi-FI" smtClean="0"/>
              <a:t>28.2.2023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D7DE-5270-47BA-A1E0-ABA4095842C9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E6CA02-A610-A63B-4A68-531FDDB385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379045A-BD32-14D9-ED7F-43BFA114ABC3}"/>
              </a:ext>
            </a:extLst>
          </p:cNvPr>
          <p:cNvSpPr/>
          <p:nvPr userDrawn="1"/>
        </p:nvSpPr>
        <p:spPr>
          <a:xfrm>
            <a:off x="391266" y="1078497"/>
            <a:ext cx="5261811" cy="5277853"/>
          </a:xfrm>
          <a:prstGeom prst="rect">
            <a:avLst/>
          </a:prstGeom>
          <a:solidFill>
            <a:srgbClr val="5E5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2"/>
              </a:solidFill>
            </a:endParaRP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DE44055D-FD3C-E63A-39A9-8AB49428101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57012" y="1639887"/>
            <a:ext cx="3930317" cy="4139616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None/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E7FF5D-BF81-B465-B485-2E7B65B334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11636" r="5854" b="10660"/>
          <a:stretch/>
        </p:blipFill>
        <p:spPr>
          <a:xfrm>
            <a:off x="9982200" y="5778025"/>
            <a:ext cx="1950720" cy="9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251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and letter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F8A3D18-4513-6F20-7B75-EF3D453A32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766" b="87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BF9EAE3-0D9E-3813-6895-01CEADB1C4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11636" r="5854" b="10660"/>
          <a:stretch/>
        </p:blipFill>
        <p:spPr>
          <a:xfrm>
            <a:off x="9982200" y="5778025"/>
            <a:ext cx="1950720" cy="9434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BFAB069-42DF-63EC-D4F9-AE274645EC15}"/>
              </a:ext>
            </a:extLst>
          </p:cNvPr>
          <p:cNvSpPr/>
          <p:nvPr userDrawn="1"/>
        </p:nvSpPr>
        <p:spPr>
          <a:xfrm>
            <a:off x="391266" y="1078497"/>
            <a:ext cx="5261811" cy="52778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2"/>
              </a:solidFill>
            </a:endParaRP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8715A6BF-ACC3-3EC5-D058-43D29739F67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57012" y="1639887"/>
            <a:ext cx="3930317" cy="4139616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None/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1623838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laatikko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D4E5460-0CCC-D989-6FF0-B1F28A7DE7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73" t="1221" r="776" b="14429"/>
          <a:stretch/>
        </p:blipFill>
        <p:spPr>
          <a:xfrm flipH="1">
            <a:off x="-2" y="0"/>
            <a:ext cx="12192001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379045A-BD32-14D9-ED7F-43BFA114ABC3}"/>
              </a:ext>
            </a:extLst>
          </p:cNvPr>
          <p:cNvSpPr/>
          <p:nvPr userDrawn="1"/>
        </p:nvSpPr>
        <p:spPr>
          <a:xfrm>
            <a:off x="391266" y="1078497"/>
            <a:ext cx="5261811" cy="52778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2"/>
              </a:solidFill>
            </a:endParaRP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DE44055D-FD3C-E63A-39A9-8AB49428101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57012" y="1639887"/>
            <a:ext cx="3930317" cy="4139616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None/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E7FF5D-BF81-B465-B485-2E7B65B334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11636" r="5854" b="10660"/>
          <a:stretch/>
        </p:blipFill>
        <p:spPr>
          <a:xfrm>
            <a:off x="9982200" y="5778025"/>
            <a:ext cx="1950720" cy="9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148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04B7-BA38-42AF-9725-5D021E2BE88B}" type="datetimeFigureOut">
              <a:rPr lang="fi-FI" smtClean="0"/>
              <a:t>28.2.2023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D7DE-5270-47BA-A1E0-ABA4095842C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894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ksti_väritaustall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B431C3E-30C9-15E9-F9C9-0A69025774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75FD8FE0-DCA2-871C-A6CB-38AD47328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22262"/>
            <a:ext cx="10515600" cy="1667759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C9050D-1560-CF05-5E05-EA791A43B3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5473" y="1182169"/>
            <a:ext cx="2730908" cy="2893462"/>
          </a:xfrm>
          <a:prstGeom prst="rect">
            <a:avLst/>
          </a:prstGeom>
        </p:spPr>
      </p:pic>
      <p:pic>
        <p:nvPicPr>
          <p:cNvPr id="4" name="Picture 3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9D8EB83D-DC4F-0DF5-72F7-B2F856A1C3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894" y="2135738"/>
            <a:ext cx="5334000" cy="111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3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ksti_väritaustall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B431C3E-30C9-15E9-F9C9-0A69025774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E5C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75FD8FE0-DCA2-871C-A6CB-38AD47328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22262"/>
            <a:ext cx="10515600" cy="1667759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7B5ECC-1D16-6084-ABC6-D647C90D63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5473" y="1182169"/>
            <a:ext cx="2730908" cy="2893462"/>
          </a:xfrm>
          <a:prstGeom prst="rect">
            <a:avLst/>
          </a:prstGeom>
        </p:spPr>
      </p:pic>
      <p:pic>
        <p:nvPicPr>
          <p:cNvPr id="4" name="Picture 3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1D4D62EE-9E03-2D6A-62F6-2B81E992DB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894" y="2135738"/>
            <a:ext cx="5334000" cy="111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3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200" y="1640793"/>
            <a:ext cx="9829800" cy="2769474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199" y="4671872"/>
            <a:ext cx="9829800" cy="116745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04B7-BA38-42AF-9725-5D021E2BE88B}" type="datetimeFigureOut">
              <a:rPr lang="fi-FI" smtClean="0"/>
              <a:t>28.2.2023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D7DE-5270-47BA-A1E0-ABA4095842C9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962FD7-4DC1-AD23-A719-4CD3C6F0C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8224" y="5637600"/>
            <a:ext cx="2160632" cy="12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02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fld id="{521604B7-BA38-42AF-9725-5D021E2BE88B}" type="datetimeFigureOut">
              <a:rPr lang="fi-FI" smtClean="0"/>
              <a:pPr/>
              <a:t>28.2.2023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fld id="{016AD7DE-5270-47BA-A1E0-ABA4095842C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547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84" r:id="rId5"/>
    <p:sldLayoutId id="2147483785" r:id="rId6"/>
    <p:sldLayoutId id="2147483786" r:id="rId7"/>
    <p:sldLayoutId id="2147483787" r:id="rId8"/>
    <p:sldLayoutId id="2147483695" r:id="rId9"/>
    <p:sldLayoutId id="2147483772" r:id="rId10"/>
    <p:sldLayoutId id="2147483779" r:id="rId11"/>
    <p:sldLayoutId id="2147483751" r:id="rId12"/>
    <p:sldLayoutId id="2147483749" r:id="rId13"/>
    <p:sldLayoutId id="2147483750" r:id="rId14"/>
    <p:sldLayoutId id="2147483748" r:id="rId15"/>
    <p:sldLayoutId id="2147483681" r:id="rId16"/>
    <p:sldLayoutId id="2147483731" r:id="rId17"/>
    <p:sldLayoutId id="2147483732" r:id="rId18"/>
    <p:sldLayoutId id="2147483733" r:id="rId19"/>
    <p:sldLayoutId id="2147483744" r:id="rId20"/>
    <p:sldLayoutId id="2147483745" r:id="rId21"/>
    <p:sldLayoutId id="2147483746" r:id="rId22"/>
    <p:sldLayoutId id="2147483747" r:id="rId23"/>
    <p:sldLayoutId id="2147483664" r:id="rId24"/>
    <p:sldLayoutId id="2147483652" r:id="rId25"/>
    <p:sldLayoutId id="2147483656" r:id="rId26"/>
    <p:sldLayoutId id="2147483657" r:id="rId27"/>
    <p:sldLayoutId id="2147483788" r:id="rId28"/>
    <p:sldLayoutId id="2147483789" r:id="rId29"/>
    <p:sldLayoutId id="2147483790" r:id="rId30"/>
    <p:sldLayoutId id="2147483791" r:id="rId31"/>
    <p:sldLayoutId id="2147483655" r:id="rId32"/>
    <p:sldLayoutId id="2147483713" r:id="rId33"/>
    <p:sldLayoutId id="2147483714" r:id="rId34"/>
    <p:sldLayoutId id="2147483715" r:id="rId35"/>
    <p:sldLayoutId id="2147483670" r:id="rId36"/>
    <p:sldLayoutId id="2147483692" r:id="rId37"/>
    <p:sldLayoutId id="2147483694" r:id="rId38"/>
    <p:sldLayoutId id="2147483755" r:id="rId39"/>
    <p:sldLayoutId id="2147483756" r:id="rId40"/>
    <p:sldLayoutId id="2147483686" r:id="rId41"/>
    <p:sldLayoutId id="2147483690" r:id="rId42"/>
    <p:sldLayoutId id="2147483736" r:id="rId43"/>
    <p:sldLayoutId id="2147483671" r:id="rId44"/>
    <p:sldLayoutId id="2147483737" r:id="rId45"/>
    <p:sldLayoutId id="2147483738" r:id="rId46"/>
    <p:sldLayoutId id="2147483739" r:id="rId47"/>
    <p:sldLayoutId id="2147483740" r:id="rId48"/>
    <p:sldLayoutId id="2147483741" r:id="rId49"/>
    <p:sldLayoutId id="2147483672" r:id="rId50"/>
    <p:sldLayoutId id="2147483780" r:id="rId51"/>
    <p:sldLayoutId id="2147483717" r:id="rId52"/>
    <p:sldLayoutId id="2147483727" r:id="rId53"/>
    <p:sldLayoutId id="2147483781" r:id="rId54"/>
    <p:sldLayoutId id="2147483728" r:id="rId55"/>
    <p:sldLayoutId id="2147483729" r:id="rId56"/>
    <p:sldLayoutId id="2147483706" r:id="rId57"/>
    <p:sldLayoutId id="2147483769" r:id="rId58"/>
    <p:sldLayoutId id="2147483759" r:id="rId59"/>
    <p:sldLayoutId id="2147483753" r:id="rId60"/>
    <p:sldLayoutId id="2147483742" r:id="rId61"/>
    <p:sldLayoutId id="2147483771" r:id="rId62"/>
    <p:sldLayoutId id="2147483778" r:id="rId63"/>
    <p:sldLayoutId id="2147483743" r:id="rId64"/>
    <p:sldLayoutId id="2147483752" r:id="rId65"/>
    <p:sldLayoutId id="2147483783" r:id="rId66"/>
    <p:sldLayoutId id="2147483782" r:id="rId67"/>
    <p:sldLayoutId id="2147483703" r:id="rId6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00" baseline="0">
          <a:solidFill>
            <a:schemeClr val="accent1">
              <a:lumMod val="7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 spc="-100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 spc="-100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 spc="-100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spc="-100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spc="-100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84161-C41D-ADB5-3DA4-B2F2B841D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4341262"/>
            <a:ext cx="10515600" cy="1667759"/>
          </a:xfrm>
        </p:spPr>
        <p:txBody>
          <a:bodyPr/>
          <a:lstStyle/>
          <a:p>
            <a:r>
              <a:rPr lang="pl-PL" dirty="0"/>
              <a:t>Tytuł pracy konkursowej</a:t>
            </a:r>
            <a:endParaRPr lang="en-GB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14E9261-2514-9D75-F9FA-F12585DCDC8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72903" y="334446"/>
            <a:ext cx="75128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Prezentacja bierze udział w konkursie Euroguidance</a:t>
            </a:r>
          </a:p>
        </p:txBody>
      </p:sp>
    </p:spTree>
    <p:extLst>
      <p:ext uri="{BB962C8B-B14F-4D97-AF65-F5344CB8AC3E}">
        <p14:creationId xmlns:p14="http://schemas.microsoft.com/office/powerpoint/2010/main" val="3790574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DE41A6-74AA-1D00-A9C1-FF492C52D3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C523FBE-6A2A-674C-2B48-DDC3961F94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3451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186B24-CF9D-A664-366A-B3F9528A73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01D1235-1F7C-F377-DD6B-785DFCD23D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157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8D2C81-210F-DA97-D714-FBB81C3586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58FCF17-56F5-FE13-3B11-06A0F7D746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4372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F46FC8-99D8-3AB7-692B-6B8408B09A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F6ED1B9-2DEB-BFC3-94A9-142970ABD7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6029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C04933-0894-C5D3-05B6-83F10D7757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EB42C50-1B78-CE46-B7B6-A68BA8628B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9753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69781701-667C-E9A9-15A2-439CC99BAA1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838" y="4138801"/>
            <a:ext cx="5664712" cy="213712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5B2EABF-F42E-42A5-F780-1E89D986416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4899512"/>
            <a:ext cx="3417015" cy="1167913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ED782732-3164-05D2-7E3C-89228CA23CE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91100" y="1543050"/>
            <a:ext cx="6124575" cy="20383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2162FFA4-8862-D46A-1B59-46F51E26A3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53" y="1138237"/>
            <a:ext cx="5063067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05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B61000-CB80-6D1A-FF0F-E0E6D93A6F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480BF29-E746-394D-7D51-06AC220AB7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7592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404490-E420-33D0-E067-223CF0C378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CA0D1B4-A359-FB30-4B88-2744D5A978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3146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6E701F-C526-2FA8-8AB2-76608C96A4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39284DA-1411-5CAC-7016-E66DBA3DE1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4926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AD3686-0484-C03F-FC45-BCA4AD42D8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668C240-2EB6-5E02-AA33-B83FB29016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2211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CC85A5-76AD-0443-8DA6-5A4C08027C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D16E2B6-5D69-9C31-219A-7EB2E48EE4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16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3F2CE1-C56E-0C45-71EE-E4AFF318DE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90A48F9-C33B-C1AD-9CC8-63EBBD75BF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4049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DB6AAB-1C94-463C-3865-87609EDFE7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7A9B87F-9343-EAF2-32D5-07F173B029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2802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38EB98-B0DA-E5C3-0984-EEFC595AEC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1562240-CA6F-BA46-F508-E181CCDA80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2266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Euroguidance">
      <a:dk1>
        <a:srgbClr val="000000"/>
      </a:dk1>
      <a:lt1>
        <a:srgbClr val="FFFFFF"/>
      </a:lt1>
      <a:dk2>
        <a:srgbClr val="004773"/>
      </a:dk2>
      <a:lt2>
        <a:srgbClr val="E7E6E6"/>
      </a:lt2>
      <a:accent1>
        <a:srgbClr val="2F8540"/>
      </a:accent1>
      <a:accent2>
        <a:srgbClr val="7B2C71"/>
      </a:accent2>
      <a:accent3>
        <a:srgbClr val="79BF92"/>
      </a:accent3>
      <a:accent4>
        <a:srgbClr val="4978A1"/>
      </a:accent4>
      <a:accent5>
        <a:srgbClr val="F25C83"/>
      </a:accent5>
      <a:accent6>
        <a:srgbClr val="D19FE8"/>
      </a:accent6>
      <a:hlink>
        <a:srgbClr val="4978A1"/>
      </a:hlink>
      <a:folHlink>
        <a:srgbClr val="ADC2D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70498A5-24D4-5043-921B-BE8BB7AF2718}" vid="{2A1D32CE-4F9F-4440-B6DA-0D7A3C6DCE2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A9A63324C39644AF5B8A5DE045A88E" ma:contentTypeVersion="18" ma:contentTypeDescription="Create a new document." ma:contentTypeScope="" ma:versionID="aef3458e49491aa938c143adb8f332af">
  <xsd:schema xmlns:xsd="http://www.w3.org/2001/XMLSchema" xmlns:xs="http://www.w3.org/2001/XMLSchema" xmlns:p="http://schemas.microsoft.com/office/2006/metadata/properties" xmlns:ns2="ebdf26c9-6443-46ed-9a75-31f835f20ddf" xmlns:ns3="8a13b1e7-c0ce-4fbf-ba88-32625037d083" targetNamespace="http://schemas.microsoft.com/office/2006/metadata/properties" ma:root="true" ma:fieldsID="8bb766a9a73898fea4bcdd4e510f119d" ns2:_="" ns3:_="">
    <xsd:import namespace="ebdf26c9-6443-46ed-9a75-31f835f20ddf"/>
    <xsd:import namespace="8a13b1e7-c0ce-4fbf-ba88-32625037d08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2:TaxCatchAll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df26c9-6443-46ed-9a75-31f835f20d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147235a-b7bd-44f6-ba57-53667af35af1}" ma:internalName="TaxCatchAll" ma:showField="CatchAllData" ma:web="ebdf26c9-6443-46ed-9a75-31f835f20d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3b1e7-c0ce-4fbf-ba88-32625037d0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668a079-b69c-4826-b3af-de11eb9b4cd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C09526-382B-4F41-910C-30D64B66BE43}">
  <ds:schemaRefs>
    <ds:schemaRef ds:uri="http://purl.org/dc/terms/"/>
    <ds:schemaRef ds:uri="8a13b1e7-c0ce-4fbf-ba88-32625037d083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ebdf26c9-6443-46ed-9a75-31f835f20ddf"/>
  </ds:schemaRefs>
</ds:datastoreItem>
</file>

<file path=customXml/itemProps2.xml><?xml version="1.0" encoding="utf-8"?>
<ds:datastoreItem xmlns:ds="http://schemas.openxmlformats.org/officeDocument/2006/customXml" ds:itemID="{1E0EFB2F-CA85-47DE-A7BA-0D85257157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df26c9-6443-46ed-9a75-31f835f20ddf"/>
    <ds:schemaRef ds:uri="8a13b1e7-c0ce-4fbf-ba88-32625037d0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F18CE7-4A92-4C10-A663-B9F9C71268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</TotalTime>
  <Words>9</Words>
  <Application>Microsoft Office PowerPoint</Application>
  <PresentationFormat>Panoramiczny</PresentationFormat>
  <Paragraphs>2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</vt:lpstr>
      <vt:lpstr>Calibri</vt:lpstr>
      <vt:lpstr>Montserrat</vt:lpstr>
      <vt:lpstr>Verdana</vt:lpstr>
      <vt:lpstr>Office-teema</vt:lpstr>
      <vt:lpstr>Tytuł pracy konkursowej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Elina Lukka</dc:creator>
  <cp:lastModifiedBy>Viktoriia Khyzhniak</cp:lastModifiedBy>
  <cp:revision>5</cp:revision>
  <dcterms:created xsi:type="dcterms:W3CDTF">2022-12-08T14:09:14Z</dcterms:created>
  <dcterms:modified xsi:type="dcterms:W3CDTF">2023-02-28T13:34:38Z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0x010100D9A9A63324C39644AF5B8A5DE045A88E</vt:lpwstr>
  </property>
</Properties>
</file>